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d3b011fb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d3b011f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d3b011fb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1d3b011fb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d3b011fb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d3b011fb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d3b011fb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d3b011fb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d3b011f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1d3b011f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d3b011fb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1d3b011fb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d3b011f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d3b011f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d3b011fb2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d3b011fb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d3b011fb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d3b011fb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d3b011f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d3b011f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d3b011fb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d3b011fb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d3b011f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d3b011f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Image Classification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Schnirring, Nathan O’Connor, Ashhad Syed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Results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528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webapp on the VPS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Interactive graphing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Dash (Flask)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Gunicorn + Nginx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Gateway, proxy server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200" y="61637"/>
            <a:ext cx="3305575" cy="50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Code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321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Dash to make interactive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Flask as a web application framework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Charts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1st Feature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2nd Feature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 count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13" y="1039300"/>
            <a:ext cx="5612388" cy="36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Results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4324"/>
            <a:ext cx="9144000" cy="25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46374"/>
            <a:ext cx="9144000" cy="23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Count Results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4601"/>
            <a:ext cx="9143999" cy="21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89875"/>
            <a:ext cx="9144000" cy="2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308275"/>
            <a:ext cx="8520600" cy="3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Unsupervised clustering of a &gt;1TB image 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source - Google’s Open Images v7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Scikit learn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Popular, well-documented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MiniBatch k-means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K-means clustering on subsets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size &gt; system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processing - </a:t>
            </a:r>
            <a:r>
              <a:rPr lang="en"/>
              <a:t>Histogram of Gradients(HOG)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Greyscale -&gt; Resize -&gt; Transform -&gt; Feature vector -&gt; dataframe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025" y="1572855"/>
            <a:ext cx="3143526" cy="16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Train/Test split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Train: 20% 154k images, Test: 80% 606k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Batch size: 1k images, Cluster count: 1k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Walk through the bucket directory with feature vector dataframes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Call MiniBatchKmeans partial_fit() method on each dataframe to train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 the model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 feature vectors not used in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Call MiniBatchKmeans.predict on feature vectors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863" y="132800"/>
            <a:ext cx="31908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Lake Architecture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36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Cloud VPS + GCS storage bucket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GCSFuse to mount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download to Read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- - implicit-dirs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102" y="1354400"/>
            <a:ext cx="5095225" cy="36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8" y="1400538"/>
            <a:ext cx="759142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550" y="1263850"/>
            <a:ext cx="331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image using a Dockerfile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used for kubernetes pod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Runs classification python 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Utilizes</a:t>
            </a:r>
            <a:r>
              <a:rPr lang="en"/>
              <a:t> google storage bucket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748" y="1362850"/>
            <a:ext cx="5420176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40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pod from docker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Starts a bash shell to accept commands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Mount the google cloud storage bucket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 the classification.py 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be run with elevated permissions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700" y="1579563"/>
            <a:ext cx="43815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Code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38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PCA() generates X,Y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900 features -&gt;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Upper bound on memory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 and count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i =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</a:t>
            </a:r>
            <a:r>
              <a:rPr lang="en"/>
              <a:t> % 1000-th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</a:t>
            </a:r>
            <a:r>
              <a:rPr lang="en"/>
              <a:t> / 1000-th batch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575" y="1017750"/>
            <a:ext cx="4952850" cy="36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185" y="3233475"/>
            <a:ext cx="2178125" cy="15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lang="en"/>
              <a:t> Results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361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Largest: 3902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Smallest: 4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empty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</a:t>
            </a:r>
            <a:r>
              <a:rPr lang="en"/>
              <a:t>correlation</a:t>
            </a:r>
            <a:r>
              <a:rPr lang="en"/>
              <a:t>, room for improvement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392" y="100850"/>
            <a:ext cx="2319585" cy="171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425" y="100850"/>
            <a:ext cx="2431502" cy="17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392" y="1644499"/>
            <a:ext cx="2319585" cy="171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0357" y="1732103"/>
            <a:ext cx="2319566" cy="171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2999" y="2943375"/>
            <a:ext cx="1650075" cy="2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